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660" y="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80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938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05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4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32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48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52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4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59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6EC5-DF47-034C-9945-859A6587B8DF}" type="datetimeFigureOut">
              <a:rPr lang="en-US" smtClean="0"/>
              <a:t>9/25/2016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EDD79-878D-0749-8865-DDF095DA9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16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hysicstemp_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" y="0"/>
            <a:ext cx="9103556" cy="5120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34888" y="1501167"/>
            <a:ext cx="7227798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smtClean="0"/>
              <a:t>Departmental Seminar</a:t>
            </a:r>
          </a:p>
          <a:p>
            <a:pPr algn="ctr"/>
            <a:endParaRPr lang="en-CA" sz="2400" dirty="0" smtClean="0"/>
          </a:p>
          <a:p>
            <a:r>
              <a:rPr lang="en-CA" sz="2000" dirty="0" smtClean="0"/>
              <a:t>Speaker: Dr. Matt Taylor, Lead Project Scientist ESA Rosetta Mission</a:t>
            </a:r>
            <a:endParaRPr lang="en-CA" dirty="0" smtClean="0"/>
          </a:p>
          <a:p>
            <a:r>
              <a:rPr lang="en-CA" sz="2000" dirty="0" smtClean="0"/>
              <a:t>Topic:  </a:t>
            </a:r>
            <a:r>
              <a:rPr lang="en-US" b="1" i="1" dirty="0" smtClean="0"/>
              <a:t>How We Landed a Thing on Another Really </a:t>
            </a:r>
            <a:r>
              <a:rPr lang="en-US" b="1" i="1" smtClean="0"/>
              <a:t>Faraway </a:t>
            </a:r>
            <a:r>
              <a:rPr lang="en-US" b="1" i="1" smtClean="0"/>
              <a:t>Thing:</a:t>
            </a:r>
            <a:endParaRPr lang="en-US" b="1" i="1" dirty="0" smtClean="0"/>
          </a:p>
          <a:p>
            <a:r>
              <a:rPr lang="en-US" b="1" i="1" dirty="0"/>
              <a:t>	</a:t>
            </a:r>
            <a:r>
              <a:rPr lang="en-US" b="1" i="1" dirty="0" smtClean="0"/>
              <a:t>	Q&amp;A Session </a:t>
            </a:r>
          </a:p>
          <a:p>
            <a:r>
              <a:rPr lang="en-CA" sz="2000" dirty="0" smtClean="0"/>
              <a:t>Date: Thursday, October 6, 2016</a:t>
            </a:r>
          </a:p>
          <a:p>
            <a:r>
              <a:rPr lang="en-CA" sz="2000" dirty="0" smtClean="0"/>
              <a:t>Time: 3:30-4:30pm</a:t>
            </a:r>
          </a:p>
          <a:p>
            <a:r>
              <a:rPr lang="en-CA" sz="2000" dirty="0" smtClean="0"/>
              <a:t>Place: Room 107 Physics, </a:t>
            </a:r>
            <a:r>
              <a:rPr lang="en-CA" sz="2000" i="1" dirty="0" smtClean="0"/>
              <a:t>Pizza will be provided</a:t>
            </a:r>
            <a:endParaRPr lang="en-CA" sz="2000" i="1" dirty="0"/>
          </a:p>
        </p:txBody>
      </p:sp>
    </p:spTree>
    <p:extLst>
      <p:ext uri="{BB962C8B-B14F-4D97-AF65-F5344CB8AC3E}">
        <p14:creationId xmlns:p14="http://schemas.microsoft.com/office/powerpoint/2010/main" val="217819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1373</TotalTime>
  <Words>28</Words>
  <Application>Microsoft Office PowerPoint</Application>
  <PresentationFormat>On-screen Show (16:9)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Rosenwald</dc:creator>
  <cp:lastModifiedBy>kathryn</cp:lastModifiedBy>
  <cp:revision>31</cp:revision>
  <dcterms:created xsi:type="dcterms:W3CDTF">2013-04-11T19:51:02Z</dcterms:created>
  <dcterms:modified xsi:type="dcterms:W3CDTF">2016-09-26T04:03:12Z</dcterms:modified>
</cp:coreProperties>
</file>